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807200" cy="9939338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02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E8417-EDD4-4562-BA8A-F6389FB348D0}" type="datetimeFigureOut">
              <a:rPr kumimoji="1" lang="ja-JP" altLang="en-US" smtClean="0"/>
              <a:pPr/>
              <a:t>2019/3/21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D11-8171-4A6E-AD11-66DBB39026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D11-8171-4A6E-AD11-66DBB390268A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2969132" y="6667585"/>
            <a:ext cx="3946950" cy="16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Copy Right © Hokkaido Nippon-Ham Fighters Baseball Club Co., Ltd. All Rights Reserved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-140" y="3393000"/>
            <a:ext cx="9906000" cy="36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オブジェクト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0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" y="1589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2"/>
          <p:cNvSpPr txBox="1">
            <a:spLocks noChangeArrowheads="1"/>
          </p:cNvSpPr>
          <p:nvPr userDrawn="1"/>
        </p:nvSpPr>
        <p:spPr bwMode="auto">
          <a:xfrm>
            <a:off x="2969132" y="6667585"/>
            <a:ext cx="3946950" cy="16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Copy Right © Hokkaido Nippon-Ham Fighters Baseball Club Co., Ltd. All Rights Reserved</a:t>
            </a:r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sz="quarter" idx="11"/>
          </p:nvPr>
        </p:nvSpPr>
        <p:spPr>
          <a:xfrm>
            <a:off x="7621290" y="6669361"/>
            <a:ext cx="2311400" cy="179641"/>
          </a:xfrm>
        </p:spPr>
        <p:txBody>
          <a:bodyPr/>
          <a:lstStyle>
            <a:lvl1pPr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7AE1F5-7157-42A3-85D2-383CB9FA9E7E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0"/>
            <a:ext cx="15121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76636" y="908720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676636" y="1548482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オブジェクト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3041827"/>
              </p:ext>
            </p:extLst>
          </p:nvPr>
        </p:nvGraphicFramePr>
        <p:xfrm>
          <a:off x="1720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" y="1589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正方形/長方形 26"/>
          <p:cNvSpPr/>
          <p:nvPr userDrawn="1"/>
        </p:nvSpPr>
        <p:spPr>
          <a:xfrm>
            <a:off x="308484" y="188640"/>
            <a:ext cx="78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 userDrawn="1"/>
        </p:nvSpPr>
        <p:spPr>
          <a:xfrm>
            <a:off x="373946" y="188640"/>
            <a:ext cx="39000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 userDrawn="1"/>
        </p:nvCxnSpPr>
        <p:spPr>
          <a:xfrm>
            <a:off x="308484" y="548592"/>
            <a:ext cx="9144000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think-cell スライド" r:id="rId4" imgW="270" imgH="270" progId="TCLayout.ActiveDocument.1">
                  <p:embed/>
                </p:oleObj>
              </mc:Choice>
              <mc:Fallback>
                <p:oleObj name="think-cell スライド" r:id="rId4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161720752"/>
              </p:ext>
            </p:extLst>
          </p:nvPr>
        </p:nvGraphicFramePr>
        <p:xfrm>
          <a:off x="1720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think-cell スライド" r:id="rId16" imgW="270" imgH="270" progId="TCLayout.ActiveDocument.1">
                  <p:embed/>
                </p:oleObj>
              </mc:Choice>
              <mc:Fallback>
                <p:oleObj name="think-cell スライド" r:id="rId16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" y="1589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E1F5-7157-42A3-85D2-383CB9FA9E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app.fighters.co.jp/ticket/surrogate/inner" TargetMode="External"/><Relationship Id="rId12" Type="http://schemas.openxmlformats.org/officeDocument/2006/relationships/image" Target="../media/image6.jpeg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4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3.png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9ADAF8C-3827-4358-B7B4-6F2CDE1AC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88289"/>
              </p:ext>
            </p:extLst>
          </p:nvPr>
        </p:nvGraphicFramePr>
        <p:xfrm>
          <a:off x="272480" y="3049121"/>
          <a:ext cx="9361040" cy="223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904">
                  <a:extLst>
                    <a:ext uri="{9D8B030D-6E8A-4147-A177-3AD203B41FA5}">
                      <a16:colId xmlns:a16="http://schemas.microsoft.com/office/drawing/2014/main" val="1899854424"/>
                    </a:ext>
                  </a:extLst>
                </a:gridCol>
                <a:gridCol w="1501356">
                  <a:extLst>
                    <a:ext uri="{9D8B030D-6E8A-4147-A177-3AD203B41FA5}">
                      <a16:colId xmlns:a16="http://schemas.microsoft.com/office/drawing/2014/main" val="21966658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224626354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6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試合日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対戦相手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イベント・プレゼント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試合開始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指定席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指定席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指定席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4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日</a:t>
                      </a:r>
                      <a:endParaRPr kumimoji="1" lang="en-US" altLang="ja-JP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金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ビール半額デー</a:t>
                      </a:r>
                      <a:r>
                        <a:rPr kumimoji="1" lang="en-US" altLang="ja-JP" sz="12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!!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通常</a:t>
                      </a:r>
                      <a:r>
                        <a:rPr kumimoji="1" lang="en-US" altLang="ja-JP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r>
                        <a:rPr kumimoji="1" lang="ja-JP" alt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杯</a:t>
                      </a:r>
                      <a:r>
                        <a:rPr kumimoji="1" lang="en-US" altLang="ja-JP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800</a:t>
                      </a:r>
                      <a:r>
                        <a:rPr kumimoji="1" lang="ja-JP" alt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円のところ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</a:rPr>
                        <a:t>400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</a:rPr>
                        <a:t>円</a:t>
                      </a:r>
                      <a:r>
                        <a:rPr kumimoji="1" lang="en-US" altLang="ja-JP" sz="1200" b="1" u="none" dirty="0">
                          <a:solidFill>
                            <a:srgbClr val="FF0000"/>
                          </a:solidFill>
                        </a:rPr>
                        <a:t>!!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18:00</a:t>
                      </a:r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特別価格</a:t>
                      </a:r>
                      <a:endParaRPr kumimoji="1" lang="en-US" altLang="ja-JP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</a:rPr>
                        <a:t>3,000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（ﾚｷﾞｭﾗｰ価格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:5,300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円）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特別価格</a:t>
                      </a:r>
                      <a:endParaRPr kumimoji="1" lang="en-US" altLang="ja-JP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</a:rPr>
                        <a:t>2,000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（ﾚｷﾞｭﾗｰ価格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:4,300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円）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特別価格</a:t>
                      </a:r>
                      <a:endParaRPr kumimoji="1" lang="en-US" altLang="ja-JP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</a:rPr>
                        <a:t>1,000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（ﾚｷﾞｭﾗｰ価格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:3,300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円）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日</a:t>
                      </a:r>
                      <a:endParaRPr kumimoji="1" lang="en-US" altLang="ja-JP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accent1"/>
                          </a:solidFill>
                        </a:rPr>
                        <a:t>土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　　</a:t>
                      </a:r>
                      <a:r>
                        <a:rPr kumimoji="1" lang="ja-JP" altLang="en-US" sz="12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ご来場者全員</a:t>
                      </a:r>
                      <a:endParaRPr kumimoji="1" lang="en-US" altLang="ja-JP" sz="12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none" dirty="0">
                          <a:solidFill>
                            <a:srgbClr val="FF0000"/>
                          </a:solidFill>
                        </a:rPr>
                        <a:t>オリジナルフリースブルゾン</a:t>
                      </a:r>
                      <a:endParaRPr kumimoji="1" lang="en-US" altLang="ja-JP" sz="900" b="1" u="non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15:00</a:t>
                      </a:r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特別価格</a:t>
                      </a:r>
                      <a:endParaRPr kumimoji="1" lang="en-US" altLang="ja-JP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</a:rPr>
                        <a:t>4,000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（ﾌﾟﾗﾁﾅ価格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:6,300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円）</a:t>
                      </a:r>
                      <a:endParaRPr kumimoji="1" lang="en-US" altLang="ja-JP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特別価格</a:t>
                      </a:r>
                      <a:endParaRPr kumimoji="1" lang="en-US" altLang="ja-JP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</a:rPr>
                        <a:t>3,000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（ﾌﾟﾗﾁﾅ価格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:5,300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円）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特別価格</a:t>
                      </a:r>
                      <a:endParaRPr kumimoji="1" lang="en-US" altLang="ja-JP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</a:rPr>
                        <a:t>2,000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（ﾌﾟﾗﾁﾅ価格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:4,300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円）</a:t>
                      </a:r>
                      <a:endParaRPr kumimoji="1" lang="en-US" altLang="ja-JP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157456"/>
                  </a:ext>
                </a:extLst>
              </a:tr>
              <a:tr h="7261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日</a:t>
                      </a:r>
                      <a:endParaRPr kumimoji="1" lang="en-US" altLang="ja-JP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日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　　 </a:t>
                      </a:r>
                      <a:r>
                        <a:rPr kumimoji="1" lang="en-US" altLang="ja-JP" sz="12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5,000</a:t>
                      </a:r>
                      <a:r>
                        <a:rPr kumimoji="1" lang="ja-JP" altLang="en-US" sz="1200" b="1" u="sng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名様</a:t>
                      </a:r>
                      <a:endParaRPr kumimoji="1" lang="en-US" altLang="ja-JP" sz="12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none" dirty="0">
                          <a:solidFill>
                            <a:srgbClr val="FF0000"/>
                          </a:solidFill>
                        </a:rPr>
                        <a:t>　　　　オリジナル</a:t>
                      </a:r>
                      <a:endParaRPr kumimoji="1" lang="en-US" altLang="ja-JP" sz="900" b="1" u="none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u="none" dirty="0">
                          <a:solidFill>
                            <a:srgbClr val="FF0000"/>
                          </a:solidFill>
                        </a:rPr>
                        <a:t>　　クリアドラムバッグ</a:t>
                      </a:r>
                      <a:endParaRPr kumimoji="1" lang="en-US" altLang="ja-JP" sz="1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14:00</a:t>
                      </a:r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特別価格</a:t>
                      </a:r>
                      <a:endParaRPr kumimoji="1" lang="en-US" altLang="ja-JP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</a:rPr>
                        <a:t>3,500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（ﾌﾞﾛﾝｽﾞ価格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:5,800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円）</a:t>
                      </a:r>
                      <a:endParaRPr kumimoji="1" lang="en-US" altLang="ja-JP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特別価格</a:t>
                      </a:r>
                      <a:endParaRPr kumimoji="1" lang="en-US" altLang="ja-JP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</a:rPr>
                        <a:t>2,500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（ﾌﾞﾛﾝｽﾞ価格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:4,800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特別価格</a:t>
                      </a:r>
                      <a:endParaRPr kumimoji="1" lang="en-US" altLang="ja-JP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</a:rPr>
                        <a:t>1,500</a:t>
                      </a:r>
                      <a:r>
                        <a:rPr kumimoji="1" lang="ja-JP" altLang="en-US" sz="1400" b="1" u="sng" dirty="0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sz="1400" b="1" u="sng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（ﾌﾞﾛﾝｽﾞ価格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:3,800</a:t>
                      </a:r>
                      <a:r>
                        <a:rPr kumimoji="1" lang="ja-JP" alt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円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846574"/>
                  </a:ext>
                </a:extLst>
              </a:tr>
            </a:tbl>
          </a:graphicData>
        </a:graphic>
      </p:graphicFrame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35886675"/>
              </p:ext>
            </p:extLst>
          </p:nvPr>
        </p:nvGraphicFramePr>
        <p:xfrm>
          <a:off x="1720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think-cell スライド" r:id="rId5" imgW="270" imgH="270" progId="TCLayout.ActiveDocument.1">
                  <p:embed/>
                </p:oleObj>
              </mc:Choice>
              <mc:Fallback>
                <p:oleObj name="think-cell スライド" r:id="rId5" imgW="270" imgH="270" progId="TCLayout.ActiveDocument.1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" y="1589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ED2998D-7A56-4BBA-B02F-A2688059D417}"/>
              </a:ext>
            </a:extLst>
          </p:cNvPr>
          <p:cNvSpPr/>
          <p:nvPr/>
        </p:nvSpPr>
        <p:spPr>
          <a:xfrm>
            <a:off x="0" y="5418655"/>
            <a:ext cx="9906000" cy="14662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F7CFEE-E90A-4609-87D1-2411AB91EBD6}"/>
              </a:ext>
            </a:extLst>
          </p:cNvPr>
          <p:cNvSpPr/>
          <p:nvPr/>
        </p:nvSpPr>
        <p:spPr>
          <a:xfrm>
            <a:off x="6293924" y="5776781"/>
            <a:ext cx="3176902" cy="9600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0492" y="215352"/>
            <a:ext cx="905267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OPENING</a:t>
            </a: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GAMES 2019</a:t>
            </a: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＜東京ドーム＞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お取引先様限定 特別謝恩チケット販売のご案内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6435" y="647257"/>
            <a:ext cx="72008" cy="79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9280" y="2761183"/>
            <a:ext cx="727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1"/>
                </a:solidFill>
              </a:rPr>
              <a:t>■特別謝恩チケット価格</a:t>
            </a:r>
            <a:endParaRPr kumimoji="1"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2418586" y="6114017"/>
            <a:ext cx="2268252" cy="232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000" tIns="36671" rIns="36671" bIns="36671" anchor="ctr"/>
          <a:lstStyle/>
          <a:p>
            <a:pPr defTabSz="895350">
              <a:lnSpc>
                <a:spcPct val="95000"/>
              </a:lnSpc>
              <a:buSzPct val="120000"/>
              <a:defRPr/>
            </a:pPr>
            <a:r>
              <a:rPr lang="ja-JP" altLang="en-US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８６８６</a:t>
            </a:r>
            <a:r>
              <a:rPr lang="en-US" altLang="ja-JP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011320</a:t>
            </a:r>
            <a:endParaRPr lang="ja-JP" altLang="en-US" sz="13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テキスト ボックス 106"/>
          <p:cNvSpPr txBox="1">
            <a:spLocks noChangeArrowheads="1"/>
          </p:cNvSpPr>
          <p:nvPr/>
        </p:nvSpPr>
        <p:spPr bwMode="auto">
          <a:xfrm>
            <a:off x="454132" y="671637"/>
            <a:ext cx="9015036" cy="83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平素より北海道日本ハムファイターズへご支援、ご声援を賜り誠にありがとうございます。</a:t>
            </a:r>
            <a:endParaRPr lang="en-US" altLang="ja-JP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北海道日本ハムファイターズでは、東京ドームで開催される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金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～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の埼玉西武ライオンズ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連戦を「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OPENING GAMES 2019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」と</a:t>
            </a:r>
            <a:endParaRPr lang="en-US" altLang="ja-JP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題して、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2019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年シーズン開幕を彩るシリーズイベントを開催いたします。</a:t>
            </a:r>
            <a:endParaRPr lang="en-US" altLang="ja-JP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つきましては、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連戦の観戦チケットを</a:t>
            </a:r>
            <a:r>
              <a:rPr lang="ja-JP" altLang="en-US" sz="105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お得意先様対象に特別謝恩価格にてご案内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させていただきますので、ぜひこの機会に職場の皆様、ご家族・</a:t>
            </a:r>
            <a:endParaRPr lang="en-US" altLang="ja-JP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ご友人をお誘い合わせの上、東京ドームで熱いご声援をお願いいたします！</a:t>
            </a:r>
            <a:endParaRPr lang="en-US" altLang="ja-JP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テキスト ボックス 115"/>
          <p:cNvSpPr txBox="1">
            <a:spLocks noChangeArrowheads="1"/>
          </p:cNvSpPr>
          <p:nvPr/>
        </p:nvSpPr>
        <p:spPr bwMode="auto">
          <a:xfrm>
            <a:off x="425272" y="5775988"/>
            <a:ext cx="5868652" cy="19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en-US" altLang="ja-JP" sz="1400" dirty="0">
                <a:solidFill>
                  <a:schemeClr val="accent6"/>
                </a:solidFill>
                <a:latin typeface="+mn-ea"/>
                <a:hlinkClick r:id="rId7"/>
              </a:rPr>
              <a:t>https://app.fighters.co.jp/ticket/surrogate/inner</a:t>
            </a:r>
            <a:endParaRPr lang="ja-JP" altLang="en-US" sz="1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A9C80DF-CA54-4CE7-97B4-90E55380AECC}"/>
              </a:ext>
            </a:extLst>
          </p:cNvPr>
          <p:cNvSpPr txBox="1"/>
          <p:nvPr/>
        </p:nvSpPr>
        <p:spPr>
          <a:xfrm>
            <a:off x="316435" y="5481228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1"/>
                </a:solidFill>
              </a:rPr>
              <a:t>■お申込方法</a:t>
            </a:r>
            <a:endParaRPr kumimoji="1"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ホームベース 31">
            <a:extLst>
              <a:ext uri="{FF2B5EF4-FFF2-40B4-BE49-F238E27FC236}">
                <a16:creationId xmlns:a16="http://schemas.microsoft.com/office/drawing/2014/main" id="{9FFC67E8-C3A9-4F41-B6E0-384CFA288A5F}"/>
              </a:ext>
            </a:extLst>
          </p:cNvPr>
          <p:cNvSpPr/>
          <p:nvPr/>
        </p:nvSpPr>
        <p:spPr bwMode="auto">
          <a:xfrm>
            <a:off x="436598" y="6058268"/>
            <a:ext cx="2017992" cy="288925"/>
          </a:xfrm>
          <a:prstGeom prst="homePlate">
            <a:avLst>
              <a:gd name="adj" fmla="val 48678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000" tIns="36671" rIns="36671" bIns="36671" anchor="ctr"/>
          <a:lstStyle/>
          <a:p>
            <a:pPr defTabSz="895350">
              <a:lnSpc>
                <a:spcPct val="95000"/>
              </a:lnSpc>
              <a:buSzPct val="120000"/>
              <a:defRPr/>
            </a:pPr>
            <a:r>
              <a:rPr lang="ja-JP" altLang="en-US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ログイン</a:t>
            </a:r>
            <a:r>
              <a:rPr lang="en-US" altLang="ja-JP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ID</a:t>
            </a:r>
            <a:r>
              <a:rPr lang="ja-JP" altLang="en-US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桁）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C2910E2-6A0A-465D-98D2-6BFC5D6594E7}"/>
              </a:ext>
            </a:extLst>
          </p:cNvPr>
          <p:cNvSpPr/>
          <p:nvPr/>
        </p:nvSpPr>
        <p:spPr bwMode="auto">
          <a:xfrm>
            <a:off x="2407118" y="6451940"/>
            <a:ext cx="2268252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000" tIns="36671" rIns="36671" bIns="36671" anchor="ctr"/>
          <a:lstStyle/>
          <a:p>
            <a:pPr defTabSz="895350">
              <a:lnSpc>
                <a:spcPct val="95000"/>
              </a:lnSpc>
              <a:buSzPct val="120000"/>
              <a:defRPr/>
            </a:pPr>
            <a:r>
              <a:rPr lang="ja-JP" altLang="en-US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１９０３</a:t>
            </a:r>
          </a:p>
        </p:txBody>
      </p:sp>
      <p:sp>
        <p:nvSpPr>
          <p:cNvPr id="38" name="ホームベース 31">
            <a:extLst>
              <a:ext uri="{FF2B5EF4-FFF2-40B4-BE49-F238E27FC236}">
                <a16:creationId xmlns:a16="http://schemas.microsoft.com/office/drawing/2014/main" id="{D20D0AB7-5882-47F0-A22A-3C77CD5423EA}"/>
              </a:ext>
            </a:extLst>
          </p:cNvPr>
          <p:cNvSpPr/>
          <p:nvPr/>
        </p:nvSpPr>
        <p:spPr bwMode="auto">
          <a:xfrm>
            <a:off x="445466" y="6452443"/>
            <a:ext cx="2017992" cy="288925"/>
          </a:xfrm>
          <a:prstGeom prst="homePlate">
            <a:avLst>
              <a:gd name="adj" fmla="val 48678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000" tIns="36671" rIns="36671" bIns="36671" anchor="ctr"/>
          <a:lstStyle/>
          <a:p>
            <a:pPr defTabSz="895350">
              <a:lnSpc>
                <a:spcPct val="95000"/>
              </a:lnSpc>
              <a:buSzPct val="120000"/>
              <a:defRPr/>
            </a:pPr>
            <a:r>
              <a:rPr lang="ja-JP" altLang="en-US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パスワード（</a:t>
            </a:r>
            <a:r>
              <a:rPr lang="en-US" altLang="ja-JP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13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桁）</a:t>
            </a:r>
          </a:p>
        </p:txBody>
      </p:sp>
      <p:sp>
        <p:nvSpPr>
          <p:cNvPr id="40" name="テキスト ボックス 115">
            <a:extLst>
              <a:ext uri="{FF2B5EF4-FFF2-40B4-BE49-F238E27FC236}">
                <a16:creationId xmlns:a16="http://schemas.microsoft.com/office/drawing/2014/main" id="{AF59D7CF-4F36-44A0-BC0E-CBF91F31D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831" y="6160273"/>
            <a:ext cx="2700000" cy="18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en-US" altLang="ja-JP" sz="1300" dirty="0">
                <a:solidFill>
                  <a:schemeClr val="bg1"/>
                </a:solidFill>
              </a:rPr>
              <a:t>3/6</a:t>
            </a:r>
            <a:r>
              <a:rPr lang="ja-JP" altLang="en-US" sz="1300" dirty="0">
                <a:solidFill>
                  <a:schemeClr val="bg1"/>
                </a:solidFill>
              </a:rPr>
              <a:t>（水）</a:t>
            </a:r>
            <a:r>
              <a:rPr lang="en-US" altLang="ja-JP" sz="1300" dirty="0">
                <a:solidFill>
                  <a:schemeClr val="bg1"/>
                </a:solidFill>
              </a:rPr>
              <a:t>10</a:t>
            </a:r>
            <a:r>
              <a:rPr lang="ja-JP" altLang="en-US" sz="1300" dirty="0">
                <a:solidFill>
                  <a:schemeClr val="bg1"/>
                </a:solidFill>
              </a:rPr>
              <a:t>：</a:t>
            </a:r>
            <a:r>
              <a:rPr lang="en-US" altLang="ja-JP" sz="1300" dirty="0">
                <a:solidFill>
                  <a:schemeClr val="bg1"/>
                </a:solidFill>
              </a:rPr>
              <a:t>00</a:t>
            </a:r>
            <a:r>
              <a:rPr lang="ja-JP" altLang="en-US" sz="1300" dirty="0">
                <a:solidFill>
                  <a:schemeClr val="bg1"/>
                </a:solidFill>
              </a:rPr>
              <a:t>～試合当日まで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23A8C67-769E-4CB8-843A-CCEE1E2CC526}"/>
              </a:ext>
            </a:extLst>
          </p:cNvPr>
          <p:cNvSpPr txBox="1"/>
          <p:nvPr/>
        </p:nvSpPr>
        <p:spPr>
          <a:xfrm>
            <a:off x="6285148" y="5776781"/>
            <a:ext cx="31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＜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お申込期間＞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53" name="テキスト ボックス 115">
            <a:extLst>
              <a:ext uri="{FF2B5EF4-FFF2-40B4-BE49-F238E27FC236}">
                <a16:creationId xmlns:a16="http://schemas.microsoft.com/office/drawing/2014/main" id="{DFD701EE-5341-4DE1-B79E-7D6762AD1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164" y="6522556"/>
            <a:ext cx="2865921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en-US" altLang="ja-JP" sz="800" dirty="0">
                <a:solidFill>
                  <a:schemeClr val="bg1"/>
                </a:solidFill>
              </a:rPr>
              <a:t>※</a:t>
            </a:r>
            <a:r>
              <a:rPr lang="ja-JP" altLang="en-US" sz="800" dirty="0">
                <a:solidFill>
                  <a:schemeClr val="bg1"/>
                </a:solidFill>
              </a:rPr>
              <a:t>期間内でも完売となり次第販売を終了させていただきます。</a:t>
            </a:r>
            <a:endParaRPr lang="en-US" altLang="ja-JP" sz="800" dirty="0">
              <a:solidFill>
                <a:schemeClr val="bg1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251673E-2149-480C-953D-9E0AD7F5182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5437"/>
          <a:stretch/>
        </p:blipFill>
        <p:spPr>
          <a:xfrm>
            <a:off x="1353045" y="4207083"/>
            <a:ext cx="582214" cy="261364"/>
          </a:xfrm>
          <a:prstGeom prst="rect">
            <a:avLst/>
          </a:prstGeom>
        </p:spPr>
      </p:pic>
      <p:pic>
        <p:nvPicPr>
          <p:cNvPr id="20556" name="Picture 76" descr="https://qr.quel.jp/tmp/436d0bf7ecd79e4495438c08b54bb73b.png?v=185">
            <a:extLst>
              <a:ext uri="{FF2B5EF4-FFF2-40B4-BE49-F238E27FC236}">
                <a16:creationId xmlns:a16="http://schemas.microsoft.com/office/drawing/2014/main" id="{B3FC29D8-6DBF-42AA-A322-90CB967A8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065" y="5780814"/>
            <a:ext cx="960051" cy="96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115">
            <a:extLst>
              <a:ext uri="{FF2B5EF4-FFF2-40B4-BE49-F238E27FC236}">
                <a16:creationId xmlns:a16="http://schemas.microsoft.com/office/drawing/2014/main" id="{1205C514-3ADE-45A5-82C8-820E6D646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624" y="5544117"/>
            <a:ext cx="7900544" cy="18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ja-JP" altLang="en-US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下記</a:t>
            </a:r>
            <a:r>
              <a:rPr lang="en-US" altLang="ja-JP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URL</a:t>
            </a:r>
            <a:r>
              <a:rPr lang="ja-JP" altLang="en-US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</a:t>
            </a:r>
            <a:r>
              <a:rPr lang="en-US" altLang="ja-JP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QR</a:t>
            </a:r>
            <a:r>
              <a:rPr lang="ja-JP" altLang="en-US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コードよりログイン</a:t>
            </a:r>
            <a:r>
              <a:rPr lang="en-US" altLang="ja-JP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</a:t>
            </a:r>
            <a:r>
              <a:rPr lang="ja-JP" altLang="en-US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・パスワードをご入力の上お買い求めください。</a:t>
            </a:r>
            <a:endParaRPr lang="en-US" altLang="ja-JP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06BC95B4-7A3F-4D64-BC2D-A0DAE709361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57287"/>
          <a:stretch/>
        </p:blipFill>
        <p:spPr>
          <a:xfrm>
            <a:off x="6069124" y="1592358"/>
            <a:ext cx="3274837" cy="111656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D92913D-D607-4FE7-861F-08B54FF2789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44888" y="1556354"/>
            <a:ext cx="1684070" cy="111656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BC821A5-6FB7-4E9D-872B-B4C694F37341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57287"/>
          <a:stretch/>
        </p:blipFill>
        <p:spPr>
          <a:xfrm>
            <a:off x="416496" y="1646136"/>
            <a:ext cx="3011508" cy="1026780"/>
          </a:xfrm>
          <a:prstGeom prst="rect">
            <a:avLst/>
          </a:prstGeom>
        </p:spPr>
      </p:pic>
      <p:pic>
        <p:nvPicPr>
          <p:cNvPr id="26" name="Picture 122" descr="https://www.fighters.co.jp/fitter/fb/news/2019/02/0201_02/04.jpg">
            <a:extLst>
              <a:ext uri="{FF2B5EF4-FFF2-40B4-BE49-F238E27FC236}">
                <a16:creationId xmlns:a16="http://schemas.microsoft.com/office/drawing/2014/main" id="{22EE3401-28A8-4F63-B937-E7F2AC2051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" r="1602"/>
          <a:stretch/>
        </p:blipFill>
        <p:spPr bwMode="auto">
          <a:xfrm>
            <a:off x="3652704" y="3974633"/>
            <a:ext cx="464545" cy="52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31" descr="https://www.fighters.co.jp/fitter/fb/news/2019/02/0201_02/05.jpg">
            <a:extLst>
              <a:ext uri="{FF2B5EF4-FFF2-40B4-BE49-F238E27FC236}">
                <a16:creationId xmlns:a16="http://schemas.microsoft.com/office/drawing/2014/main" id="{2B228068-80FC-4724-BCB1-10107D2A9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445" y="4627843"/>
            <a:ext cx="589062" cy="57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8" descr="http://www.fighters.co.jp/fitter/fb/news/2018/02/0211_01/07.jpg">
            <a:extLst>
              <a:ext uri="{FF2B5EF4-FFF2-40B4-BE49-F238E27FC236}">
                <a16:creationId xmlns:a16="http://schemas.microsoft.com/office/drawing/2014/main" id="{9F743288-28A3-4FB9-8FB5-8179A2676F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05" t="6106" r="6125" b="57222"/>
          <a:stretch/>
        </p:blipFill>
        <p:spPr bwMode="auto">
          <a:xfrm>
            <a:off x="2068528" y="4554504"/>
            <a:ext cx="354756" cy="35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252</Words>
  <Application>Microsoft Office PowerPoint</Application>
  <PresentationFormat>A4 210 x 297 mm</PresentationFormat>
  <Paragraphs>69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think-cell スライド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久世 将史</dc:creator>
  <cp:lastModifiedBy>川崎 裕子</cp:lastModifiedBy>
  <cp:revision>122</cp:revision>
  <cp:lastPrinted>2019-03-21T02:32:14Z</cp:lastPrinted>
  <dcterms:created xsi:type="dcterms:W3CDTF">2015-02-19T10:02:55Z</dcterms:created>
  <dcterms:modified xsi:type="dcterms:W3CDTF">2019-03-21T02:35:35Z</dcterms:modified>
</cp:coreProperties>
</file>